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0.48739495798319332</c:v>
                </c:pt>
                <c:pt idx="1">
                  <c:v>0.51260504201680668</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Sheet1!$G$2:$G$3</c:f>
              <c:numCache>
                <c:formatCode>0.0;;</c:formatCode>
                <c:ptCount val="2"/>
                <c:pt idx="0">
                  <c:v>6.6071999386526956</c:v>
                </c:pt>
                <c:pt idx="1">
                  <c:v>6.6071999386526956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3.3928000613473044</c:v>
                </c:pt>
                <c:pt idx="1">
                  <c:v>3.3928000613473044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Sheet1!$G$2:$G$3</c:f>
              <c:numCache>
                <c:formatCode>0.0;;</c:formatCode>
                <c:ptCount val="2"/>
                <c:pt idx="0">
                  <c:v>8.5043427716226088</c:v>
                </c:pt>
                <c:pt idx="1">
                  <c:v>8.5043427716226088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1.4956572283773912</c:v>
                </c:pt>
                <c:pt idx="1">
                  <c:v>1.4956572283773912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Sheet1!$G$2:$G$3</c:f>
              <c:numCache>
                <c:formatCode>0.0;;</c:formatCode>
                <c:ptCount val="2"/>
                <c:pt idx="0">
                  <c:v>9.0846964030103763</c:v>
                </c:pt>
                <c:pt idx="1">
                  <c:v>9.0846964030103763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0.91530359698962371</c:v>
                </c:pt>
                <c:pt idx="1">
                  <c:v>0.91530359698962371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Sheet1!$G$2:$G$3</c:f>
              <c:numCache>
                <c:formatCode>0.0;;</c:formatCode>
                <c:ptCount val="2"/>
                <c:pt idx="0">
                  <c:v>3.7994730939165491</c:v>
                </c:pt>
                <c:pt idx="1">
                  <c:v>3.7994730939165491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6.2005269060834509</c:v>
                </c:pt>
                <c:pt idx="1">
                  <c:v>6.2005269060834509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Kettering General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Kettering General Hospital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Kettering General Hospital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Kettering General Hospital (110)</c:v>
                </c:pt>
              </c:strCache>
            </c:strRef>
          </c:cat>
          <c:val>
            <c:numRef>
              <c:f>Sheet1!$G$2:$G$3</c:f>
              <c:numCache>
                <c:formatCode>0.0;;</c:formatCode>
                <c:ptCount val="2"/>
                <c:pt idx="0">
                  <c:v>6.0983191930292033</c:v>
                </c:pt>
                <c:pt idx="1">
                  <c:v>6.0983191930292033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Kettering General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Kettering General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Kettering General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3.9016808069707967</c:v>
                </c:pt>
                <c:pt idx="1">
                  <c:v>3.9016808069707967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Sheet1!$G$2:$G$3</c:f>
              <c:numCache>
                <c:formatCode>0.0;;</c:formatCode>
                <c:ptCount val="2"/>
                <c:pt idx="0">
                  <c:v>8.8514599229148736</c:v>
                </c:pt>
                <c:pt idx="1">
                  <c:v>8.8514599229148736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1.1485400770851264</c:v>
                </c:pt>
                <c:pt idx="1">
                  <c:v>1.1485400770851264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Kettering General Hospital (351)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Kettering General Hospital (351)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Kettering General Hospital (351)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Kettering General Hospital (351)</c:v>
                </c:pt>
              </c:strCache>
            </c:strRef>
          </c:cat>
          <c:val>
            <c:numRef>
              <c:f>Sheet1!$G$2:$G$3</c:f>
              <c:numCache>
                <c:formatCode>0.0;;</c:formatCode>
                <c:ptCount val="2"/>
                <c:pt idx="0">
                  <c:v>7.7878901954815154</c:v>
                </c:pt>
                <c:pt idx="1">
                  <c:v>7.7878901954815154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Kettering General Hospital (351)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Kettering General Hospital (351)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Kettering General Hospital (351)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2.2121098045184846</c:v>
                </c:pt>
                <c:pt idx="1">
                  <c:v>2.2121098045184846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Kettering General Hospital (272)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Kettering General Hospital (272)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Kettering General Hospital (272)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Kettering General Hospital (272)</c:v>
                </c:pt>
              </c:strCache>
            </c:strRef>
          </c:cat>
          <c:val>
            <c:numRef>
              <c:f>Sheet1!$G$2:$G$3</c:f>
              <c:numCache>
                <c:formatCode>0.0;;</c:formatCode>
                <c:ptCount val="2"/>
                <c:pt idx="0">
                  <c:v>7.6964889579263316</c:v>
                </c:pt>
                <c:pt idx="1">
                  <c:v>7.6964889579263316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Kettering General Hospital (272)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Kettering General Hospital (272)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(272)</c:v>
                </c:pt>
                <c:pt idx="1">
                  <c:v>Kettering General Hospital (272)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2.3035110420736684</c:v>
                </c:pt>
                <c:pt idx="1">
                  <c:v>2.3035110420736684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Kettering General Hospital (172)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Kettering General Hospital (172)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Kettering General Hospital (172)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Kettering General Hospital (172)</c:v>
                </c:pt>
              </c:strCache>
            </c:strRef>
          </c:cat>
          <c:val>
            <c:numRef>
              <c:f>Sheet1!$G$2:$G$3</c:f>
              <c:numCache>
                <c:formatCode>0.0;;</c:formatCode>
                <c:ptCount val="2"/>
                <c:pt idx="0">
                  <c:v>7.7986002446159013</c:v>
                </c:pt>
                <c:pt idx="1">
                  <c:v>7.7986002446159013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Kettering General Hospital (172)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Kettering General Hospital (172)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Kettering General Hospital (172)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2.2013997553840987</c:v>
                </c:pt>
                <c:pt idx="1">
                  <c:v>2.2013997553840987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Kettering General Hospital (197)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Kettering General Hospital (197)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Kettering General Hospital (197)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Kettering General Hospital (197)</c:v>
                </c:pt>
              </c:strCache>
            </c:strRef>
          </c:cat>
          <c:val>
            <c:numRef>
              <c:f>Sheet1!$G$2:$G$3</c:f>
              <c:numCache>
                <c:formatCode>0.0;;</c:formatCode>
                <c:ptCount val="2"/>
                <c:pt idx="0">
                  <c:v>5.9714098702686007</c:v>
                </c:pt>
                <c:pt idx="1">
                  <c:v>5.9714098702686007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Kettering General Hospital (197)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Kettering General Hospital (197)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Kettering General Hospital (197)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4.0285901297313993</c:v>
                </c:pt>
                <c:pt idx="1">
                  <c:v>4.0285901297313993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Kettering General Hospital (436)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Kettering General Hospital (436)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Kettering General Hospital (436)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Kettering General Hospital (436)</c:v>
                </c:pt>
              </c:strCache>
            </c:strRef>
          </c:cat>
          <c:val>
            <c:numRef>
              <c:f>Sheet1!$G$2:$G$3</c:f>
              <c:numCache>
                <c:formatCode>0.0;;</c:formatCode>
                <c:ptCount val="2"/>
                <c:pt idx="0">
                  <c:v>9.2362000337681636</c:v>
                </c:pt>
                <c:pt idx="1">
                  <c:v>9.2362000337681636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Kettering General Hospital (436)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Kettering General Hospital (436)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Kettering General Hospital (436)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0.76379996623183644</c:v>
                </c:pt>
                <c:pt idx="1">
                  <c:v>0.76379996623183644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Kettering General Hospital (445)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Kettering General Hospital (445)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Kettering General Hospital (445)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Kettering General Hospital (445)</c:v>
                </c:pt>
              </c:strCache>
            </c:strRef>
          </c:cat>
          <c:val>
            <c:numRef>
              <c:f>Sheet1!$G$2:$G$3</c:f>
              <c:numCache>
                <c:formatCode>0.0;;</c:formatCode>
                <c:ptCount val="2"/>
                <c:pt idx="0">
                  <c:v>8.3310089938708902</c:v>
                </c:pt>
                <c:pt idx="1">
                  <c:v>8.3310089938708902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Kettering General Hospital (445)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Kettering General Hospital (445)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Kettering General Hospital (445)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1.6689910061291098</c:v>
                </c:pt>
                <c:pt idx="1">
                  <c:v>1.6689910061291098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Sheet1!$G$2:$G$3</c:f>
              <c:numCache>
                <c:formatCode>0.0;;</c:formatCode>
                <c:ptCount val="2"/>
                <c:pt idx="0">
                  <c:v>8.7986489482085037</c:v>
                </c:pt>
                <c:pt idx="1">
                  <c:v>8.7986489482085037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1.2013510517914963</c:v>
                </c:pt>
                <c:pt idx="1">
                  <c:v>1.2013510517914963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Sheet1!$G$2:$G$3</c:f>
              <c:numCache>
                <c:formatCode>0.0;;</c:formatCode>
                <c:ptCount val="2"/>
                <c:pt idx="0">
                  <c:v>8.3656347536785702</c:v>
                </c:pt>
                <c:pt idx="1">
                  <c:v>8.3656347536785702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Kettering General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1.6343652463214298</c:v>
                </c:pt>
                <c:pt idx="1">
                  <c:v>1.6343652463214298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Kettering General Hospital (451)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Kettering General Hospital (451)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Kettering General Hospital (451)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Kettering General Hospital (451)</c:v>
                </c:pt>
              </c:strCache>
            </c:strRef>
          </c:cat>
          <c:val>
            <c:numRef>
              <c:f>Sheet1!$G$2:$G$3</c:f>
              <c:numCache>
                <c:formatCode>0.0;;</c:formatCode>
                <c:ptCount val="2"/>
                <c:pt idx="0">
                  <c:v>8.4403525735203271</c:v>
                </c:pt>
                <c:pt idx="1">
                  <c:v>8.4403525735203271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Kettering General Hospital (451)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Kettering General Hospital (451)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Kettering General Hospital (451)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1.5596474264796729</c:v>
                </c:pt>
                <c:pt idx="1">
                  <c:v>1.5596474264796729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Sheet1!$G$2:$G$3</c:f>
              <c:numCache>
                <c:formatCode>0.0;;</c:formatCode>
                <c:ptCount val="2"/>
                <c:pt idx="0">
                  <c:v>8.9347219992037648</c:v>
                </c:pt>
                <c:pt idx="1">
                  <c:v>8.9347219992037648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Kettering General Hospital (472)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1.0652780007962352</c:v>
                </c:pt>
                <c:pt idx="1">
                  <c:v>1.0652780007962352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Sheet1!$G$2:$G$3</c:f>
              <c:numCache>
                <c:formatCode>0.0;;</c:formatCode>
                <c:ptCount val="2"/>
                <c:pt idx="0">
                  <c:v>8.4414942304766338</c:v>
                </c:pt>
                <c:pt idx="1">
                  <c:v>8.4414942304766338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1.5585057695233662</c:v>
                </c:pt>
                <c:pt idx="1">
                  <c:v>1.5585057695233662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Kettering General Hospital (459)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Kettering General Hospital (459)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Kettering General Hospital (459)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Kettering General Hospital (459)</c:v>
                </c:pt>
              </c:strCache>
            </c:strRef>
          </c:cat>
          <c:val>
            <c:numRef>
              <c:f>Sheet1!$G$2:$G$3</c:f>
              <c:numCache>
                <c:formatCode>0.0;;</c:formatCode>
                <c:ptCount val="2"/>
                <c:pt idx="0">
                  <c:v>7.3705751657203677</c:v>
                </c:pt>
                <c:pt idx="1">
                  <c:v>7.3705751657203677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Kettering General Hospital (459)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Kettering General Hospital (459)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(459)</c:v>
                </c:pt>
                <c:pt idx="1">
                  <c:v>Kettering General Hospital (459)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2.6294248342796323</c:v>
                </c:pt>
                <c:pt idx="1">
                  <c:v>2.6294248342796323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Kettering General Hospital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Kettering General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Kettering General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Kettering General Hospital (426)</c:v>
                </c:pt>
              </c:strCache>
            </c:strRef>
          </c:cat>
          <c:val>
            <c:numRef>
              <c:f>Sheet1!$G$2:$G$3</c:f>
              <c:numCache>
                <c:formatCode>0.0;;</c:formatCode>
                <c:ptCount val="2"/>
                <c:pt idx="0">
                  <c:v>7.5595299566466094</c:v>
                </c:pt>
                <c:pt idx="1">
                  <c:v>7.5595299566466094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Kettering General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Kettering General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Kettering General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2.4404700433533906</c:v>
                </c:pt>
                <c:pt idx="1">
                  <c:v>2.4404700433533906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Kettering General Hospital (446)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Kettering General Hospital (446)</c:v>
                </c:pt>
              </c:strCache>
            </c:strRef>
          </c:cat>
          <c:val>
            <c:numRef>
              <c:f>Sheet1!$E$2:$E$3</c:f>
              <c:numCache>
                <c:formatCode>0.0;;</c:formatCode>
                <c:ptCount val="2"/>
                <c:pt idx="0">
                  <c:v>6.6949244388787568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Kettering General Hospital (446)</c:v>
                </c:pt>
              </c:strCache>
            </c:strRef>
          </c:cat>
          <c:val>
            <c:numRef>
              <c:f>Sheet1!$F$2:$F$3</c:f>
              <c:numCache>
                <c:formatCode>0.0;;</c:formatCode>
                <c:ptCount val="2"/>
                <c:pt idx="0">
                  <c:v>0</c:v>
                </c:pt>
                <c:pt idx="1">
                  <c:v>6.6949244388787568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Kettering General Hospital (446)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Kettering General Hospital (446)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Kettering General Hospital (446)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Kettering General Hospital (446)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3.3050755611212432</c:v>
                </c:pt>
                <c:pt idx="1">
                  <c:v>3.3050755611212432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6.5864283820277816</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Kettering General Hospital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Kettering General Hospital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Kettering General Hospital (452)</c:v>
                </c:pt>
              </c:strCache>
            </c:strRef>
          </c:cat>
          <c:val>
            <c:numRef>
              <c:f>Sheet1!$F$2:$F$3</c:f>
              <c:numCache>
                <c:formatCode>0.0;;</c:formatCode>
                <c:ptCount val="2"/>
                <c:pt idx="0">
                  <c:v>8.505374683870297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Kettering General Hospital (452)</c:v>
                </c:pt>
              </c:strCache>
            </c:strRef>
          </c:cat>
          <c:val>
            <c:numRef>
              <c:f>Sheet1!$G$2:$G$3</c:f>
              <c:numCache>
                <c:formatCode>0.0;;</c:formatCode>
                <c:ptCount val="2"/>
                <c:pt idx="0">
                  <c:v>0</c:v>
                </c:pt>
                <c:pt idx="1">
                  <c:v>8.505374683870297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Kettering General Hospital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Kettering General Hospital (452)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Kettering General Hospital (452)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1.494625316129703</c:v>
                </c:pt>
                <c:pt idx="1">
                  <c:v>1.494625316129703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Sheet1!$G$2:$G$3</c:f>
              <c:numCache>
                <c:formatCode>0.0;;</c:formatCode>
                <c:ptCount val="2"/>
                <c:pt idx="0">
                  <c:v>7.4749749883032699</c:v>
                </c:pt>
                <c:pt idx="1">
                  <c:v>7.4749749883032699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2.5250250116967301</c:v>
                </c:pt>
                <c:pt idx="1">
                  <c:v>2.5250250116967301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Kettering General Hospital (462)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Kettering General Hospital (462)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Kettering General Hospital (462)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Kettering General Hospital (462)</c:v>
                </c:pt>
              </c:strCache>
            </c:strRef>
          </c:cat>
          <c:val>
            <c:numRef>
              <c:f>Sheet1!$G$2:$G$3</c:f>
              <c:numCache>
                <c:formatCode>0.0;;</c:formatCode>
                <c:ptCount val="2"/>
                <c:pt idx="0">
                  <c:v>9.4017112468181967</c:v>
                </c:pt>
                <c:pt idx="1">
                  <c:v>9.4017112468181967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Kettering General Hospital (462)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Kettering General Hospital (462)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(462)</c:v>
                </c:pt>
                <c:pt idx="1">
                  <c:v>Kettering General Hospital (462)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0.5982887531818033</c:v>
                </c:pt>
                <c:pt idx="1">
                  <c:v>0.5982887531818033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Sheet1!$G$2:$G$3</c:f>
              <c:numCache>
                <c:formatCode>0.0;;</c:formatCode>
                <c:ptCount val="2"/>
                <c:pt idx="0">
                  <c:v>8.5902224541805658</c:v>
                </c:pt>
                <c:pt idx="1">
                  <c:v>8.5902224541805658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(403)</c:v>
                </c:pt>
                <c:pt idx="1">
                  <c:v>Kettering General Hospital (403)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1.4097775458194342</c:v>
                </c:pt>
                <c:pt idx="1">
                  <c:v>1.4097775458194342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Kettering General Hospital (423)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Kettering General Hospital (423)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Kettering General Hospital (423)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Kettering General Hospital (423)</c:v>
                </c:pt>
              </c:strCache>
            </c:strRef>
          </c:cat>
          <c:val>
            <c:numRef>
              <c:f>Sheet1!$G$2:$G$3</c:f>
              <c:numCache>
                <c:formatCode>0.0;;</c:formatCode>
                <c:ptCount val="2"/>
                <c:pt idx="0">
                  <c:v>8.1901583574433818</c:v>
                </c:pt>
                <c:pt idx="1">
                  <c:v>8.1901583574433818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Kettering General Hospital (423)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Kettering General Hospital (423)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Kettering General Hospital (423)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1.8098416425566182</c:v>
                </c:pt>
                <c:pt idx="1">
                  <c:v>1.8098416425566182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Kettering General Hospital (54)</c:v>
                </c:pt>
              </c:strCache>
            </c:strRef>
          </c:cat>
          <c:val>
            <c:numRef>
              <c:f>Sheet1!$D$2:$D$3</c:f>
              <c:numCache>
                <c:formatCode>0.0;;</c:formatCode>
                <c:ptCount val="2"/>
                <c:pt idx="0">
                  <c:v>7.460574601579304</c:v>
                </c:pt>
                <c:pt idx="1">
                  <c:v>7.460574601579304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Kettering General Hospital (54)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Kettering General Hospital (54)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Kettering General Hospital (54)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Kettering General Hospital (54)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Kettering General Hospital (54)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Kettering General Hospital (54)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Kettering General Hospital (53)</c:v>
                </c:pt>
              </c:strCache>
            </c:strRef>
          </c:cat>
          <c:val>
            <c:numRef>
              <c:f>Sheet1!$D$2:$D$3</c:f>
              <c:numCache>
                <c:formatCode>0.0;;</c:formatCode>
                <c:ptCount val="2"/>
                <c:pt idx="0">
                  <c:v>7.3595895485179366</c:v>
                </c:pt>
                <c:pt idx="1">
                  <c:v>7.3595895485179366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Kettering General Hospital (53)</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Kettering General Hospital (53)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Kettering General Hospital (53)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Kettering General Hospital (53)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Kettering General Hospital (53)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Kettering General Hospital (53)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Kettering General Hospital (159)</c:v>
                </c:pt>
              </c:strCache>
            </c:strRef>
          </c:cat>
          <c:val>
            <c:numRef>
              <c:f>Sheet1!$D$2:$D$3</c:f>
              <c:numCache>
                <c:formatCode>0.0;;</c:formatCode>
                <c:ptCount val="2"/>
                <c:pt idx="0">
                  <c:v>7.9348651336411047</c:v>
                </c:pt>
                <c:pt idx="1">
                  <c:v>7.9348651336411047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Kettering General Hospital (159)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Kettering General Hospital (159)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Kettering General Hospital (159)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Kettering General Hospital (159)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Kettering General Hospital (159)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Kettering General Hospital (159)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Kettering General Hospital (109)</c:v>
                </c:pt>
              </c:strCache>
            </c:strRef>
          </c:cat>
          <c:val>
            <c:numRef>
              <c:f>Sheet1!$D$2:$D$3</c:f>
              <c:numCache>
                <c:formatCode>0.0;;</c:formatCode>
                <c:ptCount val="2"/>
                <c:pt idx="0">
                  <c:v>7.857677480285898</c:v>
                </c:pt>
                <c:pt idx="1">
                  <c:v>7.857677480285898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Kettering General Hospital (109)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Kettering General Hospital (109)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Kettering General Hospital (109)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Kettering General Hospital (109)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Kettering General Hospital (109)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(109)</c:v>
                </c:pt>
                <c:pt idx="1">
                  <c:v>Kettering General Hospital (109)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Kettering General Hospital (47)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Kettering General Hospital (47)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Kettering General Hospital (47)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Kettering General Hospital (47)</c:v>
                </c:pt>
              </c:strCache>
            </c:strRef>
          </c:cat>
          <c:val>
            <c:numRef>
              <c:f>Sheet1!$G$2:$G$3</c:f>
              <c:numCache>
                <c:formatCode>0.0;;</c:formatCode>
                <c:ptCount val="2"/>
                <c:pt idx="0">
                  <c:v>7.0364886717585344</c:v>
                </c:pt>
                <c:pt idx="1">
                  <c:v>7.0364886717585344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Kettering General Hospital (47)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Kettering General Hospital (47)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Kettering General Hospital (47)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2.9635113282414656</c:v>
                </c:pt>
                <c:pt idx="1">
                  <c:v>2.9635113282414656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0.25945260842235429</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0.66810669981861492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0.18626315279234706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1.9445607867721666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0.18626315279234706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0.66810669981861537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0.54664343458820319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5.1697806807458502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Kettering General Hospital (48)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Kettering General Hospital (48)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Kettering General Hospital (48)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Kettering General Hospital (48)</c:v>
                </c:pt>
              </c:strCache>
            </c:strRef>
          </c:cat>
          <c:val>
            <c:numRef>
              <c:f>Sheet1!$G$2:$G$3</c:f>
              <c:numCache>
                <c:formatCode>0.0;;</c:formatCode>
                <c:ptCount val="2"/>
                <c:pt idx="0">
                  <c:v>7.6671445024185454</c:v>
                </c:pt>
                <c:pt idx="1">
                  <c:v>7.6671445024185454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Kettering General Hospital (48)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Kettering General Hospital (48)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Kettering General Hospital (48)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2.3328554975814546</c:v>
                </c:pt>
                <c:pt idx="1">
                  <c:v>2.3328554975814546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Sheet1!$F$2:$F$3</c:f>
              <c:numCache>
                <c:formatCode>0.0;;</c:formatCode>
                <c:ptCount val="2"/>
                <c:pt idx="0">
                  <c:v>6.2005609405370903</c:v>
                </c:pt>
                <c:pt idx="1">
                  <c:v>6.2005609405370903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Kettering General Hospital (457)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3.7994390594629097</c:v>
                </c:pt>
                <c:pt idx="1">
                  <c:v>3.7994390594629097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Kettering General Hospital (336)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Kettering General Hospital (336)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Kettering General Hospital (336)</c:v>
                </c:pt>
              </c:strCache>
            </c:strRef>
          </c:cat>
          <c:val>
            <c:numRef>
              <c:f>Sheet1!$F$2:$F$3</c:f>
              <c:numCache>
                <c:formatCode>0.0;;</c:formatCode>
                <c:ptCount val="2"/>
                <c:pt idx="0">
                  <c:v>5.0970513632303627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Kettering General Hospital (336)</c:v>
                </c:pt>
              </c:strCache>
            </c:strRef>
          </c:cat>
          <c:val>
            <c:numRef>
              <c:f>Sheet1!$G$2:$G$3</c:f>
              <c:numCache>
                <c:formatCode>0.0;;</c:formatCode>
                <c:ptCount val="2"/>
                <c:pt idx="0">
                  <c:v>0</c:v>
                </c:pt>
                <c:pt idx="1">
                  <c:v>5.0970513632303627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Kettering General Hospital (336)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Kettering General Hospital (336)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(336)</c:v>
                </c:pt>
                <c:pt idx="1">
                  <c:v>Kettering General Hospital (336)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4.9029486367696373</c:v>
                </c:pt>
                <c:pt idx="1">
                  <c:v>4.9029486367696373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Kettering General Hospital (192)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Kettering General Hospital (192)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Kettering General Hospital (192)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Kettering General Hospital (192)</c:v>
                </c:pt>
              </c:strCache>
            </c:strRef>
          </c:cat>
          <c:val>
            <c:numRef>
              <c:f>Sheet1!$G$2:$G$3</c:f>
              <c:numCache>
                <c:formatCode>0.0;;</c:formatCode>
                <c:ptCount val="2"/>
                <c:pt idx="0">
                  <c:v>8.1107082733001086</c:v>
                </c:pt>
                <c:pt idx="1">
                  <c:v>8.1107082733001086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Kettering General Hospital (192)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Kettering General Hospital (192)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(192)</c:v>
                </c:pt>
                <c:pt idx="1">
                  <c:v>Kettering General Hospital (192)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1.8892917266998914</c:v>
                </c:pt>
                <c:pt idx="1">
                  <c:v>1.8892917266998914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Sheet1!$G$2:$G$3</c:f>
              <c:numCache>
                <c:formatCode>0.0;;</c:formatCode>
                <c:ptCount val="2"/>
                <c:pt idx="0">
                  <c:v>6.5138766212465864</c:v>
                </c:pt>
                <c:pt idx="1">
                  <c:v>6.5138766212465864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3.4861233787534136</c:v>
                </c:pt>
                <c:pt idx="1">
                  <c:v>3.4861233787534136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Kettering General Hospital (444)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Kettering General Hospital (444)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Kettering General Hospital (444)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Kettering General Hospital (444)</c:v>
                </c:pt>
              </c:strCache>
            </c:strRef>
          </c:cat>
          <c:val>
            <c:numRef>
              <c:f>Sheet1!$G$2:$G$3</c:f>
              <c:numCache>
                <c:formatCode>0.0;;</c:formatCode>
                <c:ptCount val="2"/>
                <c:pt idx="0">
                  <c:v>7.952782591910835</c:v>
                </c:pt>
                <c:pt idx="1">
                  <c:v>7.952782591910835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Kettering General Hospital (444)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Kettering General Hospital (444)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Kettering General Hospital (444)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2.047217408089165</c:v>
                </c:pt>
                <c:pt idx="1">
                  <c:v>2.047217408089165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Kettering General Hospital (348)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Kettering General Hospital (348)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Kettering General Hospital (348)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Kettering General Hospital (348)</c:v>
                </c:pt>
              </c:strCache>
            </c:strRef>
          </c:cat>
          <c:val>
            <c:numRef>
              <c:f>Sheet1!$G$2:$G$3</c:f>
              <c:numCache>
                <c:formatCode>0.0;;</c:formatCode>
                <c:ptCount val="2"/>
                <c:pt idx="0">
                  <c:v>8.9642664510285019</c:v>
                </c:pt>
                <c:pt idx="1">
                  <c:v>8.9642664510285019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Kettering General Hospital (348)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Kettering General Hospital (348)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Kettering General Hospital (348)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1.0357335489714981</c:v>
                </c:pt>
                <c:pt idx="1">
                  <c:v>1.0357335489714981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Kettering General Hospital (365)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Kettering General Hospital (365)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Kettering General Hospital (365)</c:v>
                </c:pt>
              </c:strCache>
            </c:strRef>
          </c:cat>
          <c:val>
            <c:numRef>
              <c:f>Sheet1!$F$2:$F$3</c:f>
              <c:numCache>
                <c:formatCode>0.0;;</c:formatCode>
                <c:ptCount val="2"/>
                <c:pt idx="0">
                  <c:v>3.9176358149791062</c:v>
                </c:pt>
                <c:pt idx="1">
                  <c:v>3.9176358149791062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Kettering General Hospital (365)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Kettering General Hospital (365)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Kettering General Hospital (365)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Kettering General Hospital (365)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6.0823641850208938</c:v>
                </c:pt>
                <c:pt idx="1">
                  <c:v>6.0823641850208938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Kettering General Hospital (420)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Kettering General Hospital (420)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Kettering General Hospital (420)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Kettering General Hospital (420)</c:v>
                </c:pt>
              </c:strCache>
            </c:strRef>
          </c:cat>
          <c:val>
            <c:numRef>
              <c:f>Sheet1!$G$2:$G$3</c:f>
              <c:numCache>
                <c:formatCode>0.0;;</c:formatCode>
                <c:ptCount val="2"/>
                <c:pt idx="0">
                  <c:v>6.3911574737424477</c:v>
                </c:pt>
                <c:pt idx="1">
                  <c:v>6.3911574737424477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Kettering General Hospital (420)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Kettering General Hospital (420)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Kettering General Hospital (420)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3.6088425262575523</c:v>
                </c:pt>
                <c:pt idx="1">
                  <c:v>3.6088425262575523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Kettering General Hospital (435)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Kettering General Hospital (435)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Kettering General Hospital (435)</c:v>
                </c:pt>
              </c:strCache>
            </c:strRef>
          </c:cat>
          <c:val>
            <c:numRef>
              <c:f>Sheet1!$F$2:$F$3</c:f>
              <c:numCache>
                <c:formatCode>0.0;;</c:formatCode>
                <c:ptCount val="2"/>
                <c:pt idx="0">
                  <c:v>0</c:v>
                </c:pt>
                <c:pt idx="1">
                  <c:v>6.9584435835073402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Kettering General Hospital (435)</c:v>
                </c:pt>
              </c:strCache>
            </c:strRef>
          </c:cat>
          <c:val>
            <c:numRef>
              <c:f>Sheet1!$G$2:$G$3</c:f>
              <c:numCache>
                <c:formatCode>0.0;;</c:formatCode>
                <c:ptCount val="2"/>
                <c:pt idx="0">
                  <c:v>6.9584435835073402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Kettering General Hospital (435)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Kettering General Hospital (435)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(435)</c:v>
                </c:pt>
                <c:pt idx="1">
                  <c:v>Kettering General Hospital (435)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3.0415564164926598</c:v>
                </c:pt>
                <c:pt idx="1">
                  <c:v>3.0415564164926598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0.14471260339995151</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0.59526696775437049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0.16595598008098289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1.7325567958982884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0.16595598008098289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0.59526696775437138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1.1243258072251869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5.9939742614776854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Kettering General Hospital (248)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Kettering General Hospital (248)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Kettering General Hospital (248)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Kettering General Hospital (248)</c:v>
                </c:pt>
              </c:strCache>
            </c:strRef>
          </c:cat>
          <c:val>
            <c:numRef>
              <c:f>Sheet1!$G$2:$G$3</c:f>
              <c:numCache>
                <c:formatCode>0.0;;</c:formatCode>
                <c:ptCount val="2"/>
                <c:pt idx="0">
                  <c:v>7.8515232249661366</c:v>
                </c:pt>
                <c:pt idx="1">
                  <c:v>7.8515232249661366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Kettering General Hospital (248)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Kettering General Hospital (248)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(248)</c:v>
                </c:pt>
                <c:pt idx="1">
                  <c:v>Kettering General Hospital (248)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2.1484767750338634</c:v>
                </c:pt>
                <c:pt idx="1">
                  <c:v>2.1484767750338634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Kettering General Hospital (281)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Kettering General Hospital (281)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Kettering General Hospital (281)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Kettering General Hospital (281)</c:v>
                </c:pt>
              </c:strCache>
            </c:strRef>
          </c:cat>
          <c:val>
            <c:numRef>
              <c:f>Sheet1!$G$2:$G$3</c:f>
              <c:numCache>
                <c:formatCode>0.0;;</c:formatCode>
                <c:ptCount val="2"/>
                <c:pt idx="0">
                  <c:v>6.011186067200696</c:v>
                </c:pt>
                <c:pt idx="1">
                  <c:v>6.011186067200696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Kettering General Hospital (281)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Kettering General Hospital (281)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Kettering General Hospital (281)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3.988813932799304</c:v>
                </c:pt>
                <c:pt idx="1">
                  <c:v>3.988813932799304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Kettering General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Kettering General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Kettering General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Kettering General Hospital (466)</c:v>
                </c:pt>
              </c:strCache>
            </c:strRef>
          </c:cat>
          <c:val>
            <c:numRef>
              <c:f>Sheet1!$G$2:$G$3</c:f>
              <c:numCache>
                <c:formatCode>0.0;;</c:formatCode>
                <c:ptCount val="2"/>
                <c:pt idx="0">
                  <c:v>8.9450652644017588</c:v>
                </c:pt>
                <c:pt idx="1">
                  <c:v>8.9450652644017588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Kettering General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Kettering General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Kettering General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1.0549347355982412</c:v>
                </c:pt>
                <c:pt idx="1">
                  <c:v>1.0549347355982412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Kettering General Hospital (455)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Kettering General Hospital (455)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Kettering General Hospital (455)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Kettering General Hospital (455)</c:v>
                </c:pt>
              </c:strCache>
            </c:strRef>
          </c:cat>
          <c:val>
            <c:numRef>
              <c:f>Sheet1!$G$2:$G$3</c:f>
              <c:numCache>
                <c:formatCode>0.0;;</c:formatCode>
                <c:ptCount val="2"/>
                <c:pt idx="0">
                  <c:v>9.0967497152038685</c:v>
                </c:pt>
                <c:pt idx="1">
                  <c:v>9.0967497152038685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Kettering General Hospital (455)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Kettering General Hospital (455)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Kettering General Hospital (455)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0.90325028479613145</c:v>
                </c:pt>
                <c:pt idx="1">
                  <c:v>0.90325028479613145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Sheet1!$G$2:$G$3</c:f>
              <c:numCache>
                <c:formatCode>0.0;;</c:formatCode>
                <c:ptCount val="2"/>
                <c:pt idx="0">
                  <c:v>8.0670225237655018</c:v>
                </c:pt>
                <c:pt idx="1">
                  <c:v>8.0670225237655018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Kettering General Hospital (468)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1.9329774762344982</c:v>
                </c:pt>
                <c:pt idx="1">
                  <c:v>1.9329774762344982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7.4043183510400397</c:v>
                </c:pt>
                <c:pt idx="1">
                  <c:v>6.3407802363712529</c:v>
                </c:pt>
                <c:pt idx="2">
                  <c:v>6.5249211352491487</c:v>
                </c:pt>
                <c:pt idx="3">
                  <c:v>6.5309755163270804</c:v>
                </c:pt>
                <c:pt idx="4">
                  <c:v>5.9939742614776854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6.4660331164205429</c:v>
                </c:pt>
                <c:pt idx="1">
                  <c:v>6.6071999386526956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8.0757556160522999</c:v>
                </c:pt>
                <c:pt idx="1">
                  <c:v>8.2563812306146716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8.6278150443767458</c:v>
                </c:pt>
                <c:pt idx="1">
                  <c:v>8.5043427716226088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8.7562491437706562</c:v>
                </c:pt>
                <c:pt idx="1">
                  <c:v>9.0846964030103763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0.11689617281354714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0.458923601777113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0.12794446902123902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1.3357220341934903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0.12794446902123902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0.45892360177711389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0.33035254775211342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7.7525359251484298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3.330970687399291</c:v>
                </c:pt>
                <c:pt idx="1">
                  <c:v>3.7994730939165491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6.3841830384707974</c:v>
                </c:pt>
                <c:pt idx="1">
                  <c:v>6.4816416682577129</c:v>
                </c:pt>
                <c:pt idx="2">
                  <c:v>6.064821449865371</c:v>
                </c:pt>
                <c:pt idx="3">
                  <c:v>5.890799717538358</c:v>
                </c:pt>
                <c:pt idx="4">
                  <c:v>6.0983191930292033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9.0632306761330419</c:v>
                </c:pt>
                <c:pt idx="1">
                  <c:v>8.9830653258611743</c:v>
                </c:pt>
                <c:pt idx="2">
                  <c:v>8.8551084049832074</c:v>
                </c:pt>
                <c:pt idx="3">
                  <c:v>8.9862764279785665</c:v>
                </c:pt>
                <c:pt idx="4">
                  <c:v>8.8514599229148736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8.5941058020715655</c:v>
                </c:pt>
                <c:pt idx="1">
                  <c:v>7.6837336254639457</c:v>
                </c:pt>
                <c:pt idx="2">
                  <c:v>7.729361405623739</c:v>
                </c:pt>
                <c:pt idx="3">
                  <c:v>8.3997172230462969</c:v>
                </c:pt>
                <c:pt idx="4">
                  <c:v>7.7878901954815154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7.9994093834780982</c:v>
                </c:pt>
                <c:pt idx="1">
                  <c:v>7.500121737698894</c:v>
                </c:pt>
                <c:pt idx="2">
                  <c:v>7.4477449471838701</c:v>
                </c:pt>
                <c:pt idx="3">
                  <c:v>7.7828801092690361</c:v>
                </c:pt>
                <c:pt idx="4">
                  <c:v>7.6964889579263316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9.2923296101206443</c:v>
                </c:pt>
                <c:pt idx="1">
                  <c:v>8.9756680625398122</c:v>
                </c:pt>
                <c:pt idx="2">
                  <c:v>9.084956114795073</c:v>
                </c:pt>
                <c:pt idx="3">
                  <c:v>9.2030901501511408</c:v>
                </c:pt>
                <c:pt idx="4">
                  <c:v>9.2362000337681636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8.5118215798922634</c:v>
                </c:pt>
                <c:pt idx="1">
                  <c:v>8.175861068129489</c:v>
                </c:pt>
                <c:pt idx="2">
                  <c:v>8.4044625361842673</c:v>
                </c:pt>
                <c:pt idx="3">
                  <c:v>8.2363484982304787</c:v>
                </c:pt>
                <c:pt idx="4">
                  <c:v>8.3310089938708902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9.0228656849925883</c:v>
                </c:pt>
                <c:pt idx="1">
                  <c:v>8.7579894263475744</c:v>
                </c:pt>
                <c:pt idx="2">
                  <c:v>8.8368328060804977</c:v>
                </c:pt>
                <c:pt idx="3">
                  <c:v>8.8573168979293744</c:v>
                </c:pt>
                <c:pt idx="4">
                  <c:v>8.7986489482085037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8.4050656894309554</c:v>
                </c:pt>
                <c:pt idx="1">
                  <c:v>8.3448261340292955</c:v>
                </c:pt>
                <c:pt idx="2">
                  <c:v>8.507474492358952</c:v>
                </c:pt>
                <c:pt idx="3">
                  <c:v>8.4712780794593527</c:v>
                </c:pt>
                <c:pt idx="4">
                  <c:v>8.3656347536785702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8.935289141505498</c:v>
                </c:pt>
                <c:pt idx="1">
                  <c:v>8.468293566452374</c:v>
                </c:pt>
                <c:pt idx="2">
                  <c:v>8.3795096858297811</c:v>
                </c:pt>
                <c:pt idx="3">
                  <c:v>8.5730387193803796</c:v>
                </c:pt>
                <c:pt idx="4">
                  <c:v>8.4403525735203271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0.13507925784529018</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0.64507748095973483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0.179842778753045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1.8775329962184522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0.17984277875304411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0.64507748095973483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0.32201592054373052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7.4294226607391609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9.2324080017231278</c:v>
                </c:pt>
                <c:pt idx="1">
                  <c:v>8.8160751869184235</c:v>
                </c:pt>
                <c:pt idx="2">
                  <c:v>8.77134936926692</c:v>
                </c:pt>
                <c:pt idx="3">
                  <c:v>8.9633322016695391</c:v>
                </c:pt>
                <c:pt idx="4">
                  <c:v>8.9347219992037648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8.7550985307967721</c:v>
                </c:pt>
                <c:pt idx="1">
                  <c:v>8.6047534648540367</c:v>
                </c:pt>
                <c:pt idx="2">
                  <c:v>8.6430590473084852</c:v>
                </c:pt>
                <c:pt idx="3">
                  <c:v>8.5873248099145734</c:v>
                </c:pt>
                <c:pt idx="4">
                  <c:v>8.4414942304766338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7.7013665343576747</c:v>
                </c:pt>
                <c:pt idx="1">
                  <c:v>7.1984609122889553</c:v>
                </c:pt>
                <c:pt idx="2">
                  <c:v>6.7225100126119326</c:v>
                </c:pt>
                <c:pt idx="3">
                  <c:v>6.9714007429718468</c:v>
                </c:pt>
                <c:pt idx="4">
                  <c:v>7.3705751657203677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7.7001867701705962</c:v>
                </c:pt>
                <c:pt idx="1">
                  <c:v>7.6886610302198219</c:v>
                </c:pt>
                <c:pt idx="2">
                  <c:v>7.3478308162683827</c:v>
                </c:pt>
                <c:pt idx="3">
                  <c:v>7.441280372730545</c:v>
                </c:pt>
                <c:pt idx="4">
                  <c:v>7.5595299566466094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6.9692151199072176</c:v>
                </c:pt>
                <c:pt idx="1">
                  <c:v>6.614210711098278</c:v>
                </c:pt>
                <c:pt idx="2">
                  <c:v>6.5703068711833437</c:v>
                </c:pt>
                <c:pt idx="3">
                  <c:v>6.7205300731722062</c:v>
                </c:pt>
                <c:pt idx="4">
                  <c:v>6.6949244388787568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8.7622843379423365</c:v>
                </c:pt>
                <c:pt idx="1">
                  <c:v>8.5624495181544411</c:v>
                </c:pt>
                <c:pt idx="2">
                  <c:v>8.6085737175807449</c:v>
                </c:pt>
                <c:pt idx="3">
                  <c:v>8.6108446525579385</c:v>
                </c:pt>
                <c:pt idx="4">
                  <c:v>8.505374683870297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7.7431846171509191</c:v>
                </c:pt>
                <c:pt idx="1">
                  <c:v>7.2413081019686256</c:v>
                </c:pt>
                <c:pt idx="2">
                  <c:v>7.4097575842931231</c:v>
                </c:pt>
                <c:pt idx="3">
                  <c:v>7.5783157612134131</c:v>
                </c:pt>
                <c:pt idx="4">
                  <c:v>7.4749749883032699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9.4491449382445847</c:v>
                </c:pt>
                <c:pt idx="1">
                  <c:v>9.3533205046711192</c:v>
                </c:pt>
                <c:pt idx="2">
                  <c:v>9.4935917508939429</c:v>
                </c:pt>
                <c:pt idx="3">
                  <c:v>9.4749087525672984</c:v>
                </c:pt>
                <c:pt idx="4">
                  <c:v>9.4017112468181967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8.9392337506822965</c:v>
                </c:pt>
                <c:pt idx="1">
                  <c:v>8.72655609284398</c:v>
                </c:pt>
                <c:pt idx="2">
                  <c:v>8.8420604314650983</c:v>
                </c:pt>
                <c:pt idx="3">
                  <c:v>9.0238057742860835</c:v>
                </c:pt>
                <c:pt idx="4">
                  <c:v>8.5902224541805658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8.4435012905709126</c:v>
                </c:pt>
                <c:pt idx="1">
                  <c:v>7.9190521946688133</c:v>
                </c:pt>
                <c:pt idx="2">
                  <c:v>7.9821038741400052</c:v>
                </c:pt>
                <c:pt idx="3">
                  <c:v>8.083867574022829</c:v>
                </c:pt>
                <c:pt idx="4">
                  <c:v>8.1901583574433818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6.9527363381159688</c:v>
                </c:pt>
                <c:pt idx="1">
                  <c:v>6.8449105649319337</c:v>
                </c:pt>
                <c:pt idx="2">
                  <c:v>6.3359954868426742</c:v>
                </c:pt>
                <c:pt idx="3">
                  <c:v>6.2432165851344648</c:v>
                </c:pt>
                <c:pt idx="4">
                  <c:v>6.2005609405370903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4.6424764289285783</c:v>
                </c:pt>
                <c:pt idx="1">
                  <c:v>4.9434477818938971</c:v>
                </c:pt>
                <c:pt idx="2">
                  <c:v>5.0970513632303627</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8.7999463418004193</c:v>
                </c:pt>
                <c:pt idx="1">
                  <c:v>7.7946264362083744</c:v>
                </c:pt>
                <c:pt idx="2">
                  <c:v>8.2497172603408675</c:v>
                </c:pt>
                <c:pt idx="3">
                  <c:v>8.3890426087690848</c:v>
                </c:pt>
                <c:pt idx="4">
                  <c:v>8.1107082733001086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7.1686862491282612</c:v>
                </c:pt>
                <c:pt idx="1">
                  <c:v>6.5231251164026718</c:v>
                </c:pt>
                <c:pt idx="2">
                  <c:v>6.3836882829046342</c:v>
                </c:pt>
                <c:pt idx="3">
                  <c:v>6.4856486903844957</c:v>
                </c:pt>
                <c:pt idx="4">
                  <c:v>6.5138766212465864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7.0801365049289808</c:v>
                </c:pt>
                <c:pt idx="1">
                  <c:v>8.0423640616685823</c:v>
                </c:pt>
                <c:pt idx="2">
                  <c:v>7.6081252064393379</c:v>
                </c:pt>
                <c:pt idx="3">
                  <c:v>7.6377987234133951</c:v>
                </c:pt>
                <c:pt idx="4">
                  <c:v>7.952782591910835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8.7796354703018871</c:v>
                </c:pt>
                <c:pt idx="1">
                  <c:v>8.8202137665894842</c:v>
                </c:pt>
                <c:pt idx="2">
                  <c:v>8.6848198789484119</c:v>
                </c:pt>
                <c:pt idx="3">
                  <c:v>8.9642664510285019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4.3578304326869004</c:v>
                </c:pt>
                <c:pt idx="1">
                  <c:v>4.1288137621933982</c:v>
                </c:pt>
                <c:pt idx="2">
                  <c:v>4.2989851642371972</c:v>
                </c:pt>
                <c:pt idx="3">
                  <c:v>3.4367201137179642</c:v>
                </c:pt>
                <c:pt idx="4">
                  <c:v>3.9176358149791062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6.3682878076683078</c:v>
                </c:pt>
                <c:pt idx="1">
                  <c:v>6.3339306489415854</c:v>
                </c:pt>
                <c:pt idx="2">
                  <c:v>6.2866786438462876</c:v>
                </c:pt>
                <c:pt idx="3">
                  <c:v>6.109475365678831</c:v>
                </c:pt>
                <c:pt idx="4">
                  <c:v>6.3911574737424477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7.5327730733546243</c:v>
                </c:pt>
                <c:pt idx="1">
                  <c:v>7.3238885427073779</c:v>
                </c:pt>
                <c:pt idx="2">
                  <c:v>7.0687224333204153</c:v>
                </c:pt>
                <c:pt idx="3">
                  <c:v>6.5420204301745057</c:v>
                </c:pt>
                <c:pt idx="4">
                  <c:v>6.9584435835073402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8.1397251750471469</c:v>
                </c:pt>
                <c:pt idx="1">
                  <c:v>7.4234973615047899</c:v>
                </c:pt>
                <c:pt idx="2">
                  <c:v>8.0160472515260146</c:v>
                </c:pt>
                <c:pt idx="3">
                  <c:v>7.3057247314487217</c:v>
                </c:pt>
                <c:pt idx="4">
                  <c:v>7.8515232249661366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8.9123456216416148</c:v>
                </c:pt>
                <c:pt idx="1">
                  <c:v>8.9450652644017588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9.2020379170754385</c:v>
                </c:pt>
                <c:pt idx="1">
                  <c:v>8.993039613576066</c:v>
                </c:pt>
                <c:pt idx="2">
                  <c:v>8.9855714967728968</c:v>
                </c:pt>
                <c:pt idx="3">
                  <c:v>9.0441962135619622</c:v>
                </c:pt>
                <c:pt idx="4">
                  <c:v>9.0967497152038685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8.3702455203469981</c:v>
                </c:pt>
                <c:pt idx="1">
                  <c:v>7.9569622893412282</c:v>
                </c:pt>
                <c:pt idx="2">
                  <c:v>7.9331258741127071</c:v>
                </c:pt>
                <c:pt idx="3">
                  <c:v>7.9180238081425207</c:v>
                </c:pt>
                <c:pt idx="4">
                  <c:v>8.0670225237655018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7.3145532219658538</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0.82378854625550657</c:v>
                </c:pt>
                <c:pt idx="1">
                  <c:v>0.1762114537444934</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0.32026022532556242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0.11221341543590979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1.1714920752453288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0.11221341543591024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0.40249793659318556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1.2617093258184537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3.7994730939165491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0.2910909955138532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0.21897320120285713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6.1048091336534327E-2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0.63733337882803909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6.1048091336534327E-2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3.6973218721222167E-2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9.0846964030103763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0.19897000885624294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0.30757391660383604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8.574930836477801E-2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0.89521056655191078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8.5749308364778898E-2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0.30757391660383604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8.709177323344619E-2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8.5043427716226088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8.9872354925801368E-2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0.28063927407387101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7.8240131404978541E-2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0.81681582858009616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7.8240131404978541E-2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0.28063927407387013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0.34679140420332999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8.2563812306146716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8.7929913286777683E-2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0.15438887087693054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1.6117978232442116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0.15438887087692965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0.55377694119298582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1.3626899293113421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6.6071999386526956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1.5972004583264976E-2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0.26040636310948706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7.2599347099991718E-2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0.75792684382021136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7.2599347099991718E-2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0.26040636310948706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0.24568534120589369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8.8514599229148736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0.39545422631727156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0.16672247804351326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1.7405589254592453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0.16672247804351326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0.59801631681502077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0.80525123443008084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6.0983191930292033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7.6981178604121023</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4.2016806722689079E-2</c:v>
                </c:pt>
                <c:pt idx="1">
                  <c:v>7.7731092436974791E-2</c:v>
                </c:pt>
                <c:pt idx="2">
                  <c:v>0.25210084033613439</c:v>
                </c:pt>
                <c:pt idx="3">
                  <c:v>0.62815126050420167</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0.19313277512802252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5.4856101842014837E-2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0.57268989039438267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5.4856101842014837E-2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0.12993337180944131</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9.2362000337681636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0.61977999697538433</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0.17478630229384962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1.8247441021490776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0.1747863022938505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0.62694042191602684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0.44102550461252576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5.9714098702686007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0.17629015554694849</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0.42063236822094652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0.11726915939118143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1.224273322078087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0.11726915939118143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0.42063236822094652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0.23674326409114776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7.7986002446159013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0.44581529569797684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0.34676206822841049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9.6674672046477284E-2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1.0092698073526982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9.6674672046477284E-2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0.34676206822841138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0.50083219328118034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7.6964889579263316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0.29693120320205146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0.10868348384590387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1.1346400921933517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0.10868348384590476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0.3898364363993565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0.45509911538501058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7.7878901954815154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8.4984308985859887</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0.19397969159494899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7.514421075339861E-2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0.78449485791161777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7.514421075339861E-2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0.26953452631018848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0.14217840323055597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8.3656347536785702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0.20735152745378116</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6.3154578866949862E-2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0.65932480863077814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6.3154578866949862E-2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0.22652895450702104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0.13274328988400619</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8.7986489482085037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0.91596638655462181</c:v>
                </c:pt>
                <c:pt idx="1">
                  <c:v>6.3025210084033624E-3</c:v>
                </c:pt>
                <c:pt idx="2">
                  <c:v>2.9411764705882349E-2</c:v>
                </c:pt>
                <c:pt idx="3">
                  <c:v>1.680672268907563E-2</c:v>
                </c:pt>
                <c:pt idx="4">
                  <c:v>2.1008403361344541E-3</c:v>
                </c:pt>
                <c:pt idx="5">
                  <c:v>2.9411764705882349E-2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0.24824208278837556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7.3215826386018534E-2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0.76436279976475774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7.3215826386018534E-2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0.26261761066499467</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0.38062870501098978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8.3310089938708902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8.2967859922302729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0.25988398005486424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0.36782470913265009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0.10254677885519747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1.0705737661056451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0.10254677885519747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0.36782470913265009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0.79140667752821336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7.3705751657203677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9.368544935004941E-2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0.28362959831683554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7.9073811446679798E-2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0.82551932947924911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7.9073811446679798E-2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0.28362959831683554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0.10757156607287044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8.4414942304766338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0.10725814248796439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0.19979668547335017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5.5701822124866851E-2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0.5815190896963145</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5.5701822124866851E-2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0.19979668547335017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0.36749550316362622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8.9347219992037648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5.9273814403379532E-2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0.24831195455690924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6.9227516419692492E-2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0.72272541174816496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6.9227516419692492E-2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0.24831195455690924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0.40157080596247319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8.4403525735203271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0.28982300884955747</c:v>
                </c:pt>
                <c:pt idx="1">
                  <c:v>2.2123893805309739E-3</c:v>
                </c:pt>
                <c:pt idx="2">
                  <c:v>0.64380530973451333</c:v>
                </c:pt>
                <c:pt idx="3">
                  <c:v>8.8495575221238937E-3</c:v>
                </c:pt>
                <c:pt idx="4">
                  <c:v>0</c:v>
                </c:pt>
                <c:pt idx="5">
                  <c:v>1.1061946902654871E-2</c:v>
                </c:pt>
                <c:pt idx="6">
                  <c:v>4.4247787610619468E-3</c:v>
                </c:pt>
                <c:pt idx="7">
                  <c:v>1.9911504424778761E-2</c:v>
                </c:pt>
                <c:pt idx="8">
                  <c:v>1.9911504424778761E-2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8.0595565894487269</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0.23790285021197555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0.32195382829922448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8.9758320233668698E-2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0.93706407948284287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8.9758320233670474E-2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0.32195382829922359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0.65245536201346788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7.4749749883032699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0.18270550155637366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6.4090194370887588E-2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0.669092501237607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6.4090194370887588E-2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0.22988491072951689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0.2720850902516645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8.505374683870297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0.12904474758331475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0.27666392236517456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7.7131833070414046E-2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0.80524535181574475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7.7131833070413158E-2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0.27666392236517456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0.55037473588499353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6.6949244388787568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0.17457326785387384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0.26955180576069271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7.5149028135009566E-2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0.78454515068951824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7.5149028135008678E-2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0.2695518057606936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0.60823571860370862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7.5595299566466094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0.28900914141123391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0.24735545035462536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6.8960850199424328E-2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0.71994145438828827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6.8960850199426105E-2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0.24735545035462358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0.63687057985714013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8.1901583574433818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0.29160034174878824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0.1957405100155416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5.4570990733330049E-2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0.56971337102643105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5.4570990733330049E-2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0.1957405100155416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0.32202721062745354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8.5902224541805658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8.8969716749787153E-3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0.14814963235198597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4.1303009855162998E-2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0.431197540339884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4.1303009855162998E-2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0.14814963235198597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3.711384562415887E-2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9.4017112468181967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7.3595895485179366</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6.4814420489482911</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41</c:v>
                </c:pt>
                <c:pt idx="4" formatCode="0">
                  <c:v>4</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7.9348651336411047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7.857677480285898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7.460574601579304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7.3518165870885399</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0.23321671751219597</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0.57284787295538919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0.15970570406797169</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1.6673048045129875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0.1597057040679708</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0.57284787295538919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0.33193777627833754</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7.6671445024185454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0.1584437821453033</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0.63395895188278661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0.17674301597436326</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1.8451719142902441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0.17674301597436237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0.6339589518827875</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0.13872130718585929</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7.0364886717585344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34</c:v>
                </c:pt>
                <c:pt idx="2">
                  <c:v>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6.7244720368772013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0.30786275357121351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8.6789620991114091E-2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0.90607128220515598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8.6789620991112315E-2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0.31130541059575201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0.78478157393775749</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6.5138766212465864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1.1033458003894427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0.48491559463184242</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0.13519084229932776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1.4113731391578455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0.13519084229932687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0.48491559463184331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0.10513993900826257</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8.1107082733001086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4.3017062881720136E-2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0.35772342394196333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9.9730616066554312E-2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1.0411734276819402</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9.9730616066554312E-2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0.35772342394196421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1.0372214669336524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5.0970513632303627</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0.28662671522300531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8.8441625014350045E-2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0.9233179689224027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8.8441625014350045E-2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0.31723097847917803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0.52176434895154689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6.2005609405370903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0.27465952489838141</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0.30698916835087697</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8.5586284923740763E-2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0.8935086250459463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8.5586284923740763E-2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0.30698916835087697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1.3342374936841814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6.3911574737424477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0.3414593311265941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0.10851654295629398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1.1328972530822359</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0.10851654295629398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0.38923763666279765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0.45730859036413296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3.9176358149791062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9.6029321377828936E-2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0.13033164550656906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3.6335488339300781E-2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0.37933732320955471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3.6335488339300781E-2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0.13033164550656906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0.2363233982564239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8.9642664510285019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2.6407098183813815E-2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0.37678954686744692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0.10504610858981778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1.0966664125700447</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0.10504610858981778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0.37678954686744781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0.60729254181282677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7.952782591910835</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6.4814420489482911</c:v>
                </c:pt>
                <c:pt idx="1">
                  <c:v>7.3595895485179366</c:v>
                </c:pt>
                <c:pt idx="2">
                  <c:v>6.9584435835073402</c:v>
                </c:pt>
                <c:pt idx="3" formatCode="General">
                  <c:v>5.9939742614776854</c:v>
                </c:pt>
                <c:pt idx="4">
                  <c:v>3.9176358149791062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7.8576054915094913</c:v>
                </c:pt>
                <c:pt idx="1">
                  <c:v>8.2813949409127652</c:v>
                </c:pt>
                <c:pt idx="2">
                  <c:v>7.6033156939065893</c:v>
                </c:pt>
                <c:pt idx="3" formatCode="General">
                  <c:v>6.6213835006130024</c:v>
                </c:pt>
                <c:pt idx="4">
                  <c:v>4.513074126480582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0.3745703872488626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0.39584458431915515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0.11035851056587198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1.1521271325854592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0.11035851056587198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0.39584458431915515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0.36151396330022667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6.011186067200696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0.11079320773698864</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0.36643957208521272</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0.10216061300238533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1.0665422496016435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0.10216061300238621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0.36643957208521094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0.30792066280528907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7.8515232249661366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0.62003486848025968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0.50919253200125514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0.14195907093076698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1.4820324821105508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0.14195907093076698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0.50919253200125425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0.6383867899376412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6.9584435835073402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8.9450652644017588</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0.31918174493467433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0.21459677634182128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5.9827976805731709E-2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0.62459555690028878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5.9827976805731709E-2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0.21459677634182128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0.19301192280459389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8.9450652644017588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9.0967497152038685</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7.4294226607391609</c:v>
                </c:pt>
                <c:pt idx="1">
                  <c:v>7.6671445024185454</c:v>
                </c:pt>
                <c:pt idx="2">
                  <c:v>7.0364886717585344</c:v>
                </c:pt>
                <c:pt idx="3">
                  <c:v>8.5043427716226088</c:v>
                </c:pt>
                <c:pt idx="4">
                  <c:v>7.7525359251484298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7.2955149638519314</c:v>
                </c:pt>
                <c:pt idx="2">
                  <c:v>6.7874547888115169</c:v>
                </c:pt>
                <c:pt idx="3">
                  <c:v>8.3573565174024438</c:v>
                </c:pt>
                <c:pt idx="4">
                  <c:v>7.637202179542828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0.17595081072096441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0.18170674302713152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5.0658481420782664E-2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0.52886733103945005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5.0658481420782664E-2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0.18170674302713152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0.22690184340289399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9.0967497152038685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8.0670225237655018</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6.8725392469757729E-2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0.26885050785869513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7.4953511523204064E-2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0.78250398510856911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7.4953511523203176E-2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0.26885050785869602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0.52205065316880805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8.0670225237655018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Kettering General Hospital (107)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Kettering General Hospital (107)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Kettering General Hospital (107)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Kettering General Hospital (107)</c:v>
                </c:pt>
              </c:strCache>
            </c:strRef>
          </c:cat>
          <c:val>
            <c:numRef>
              <c:f>Sheet1!$G$2:$G$3</c:f>
              <c:numCache>
                <c:formatCode>0.0;;</c:formatCode>
                <c:ptCount val="2"/>
                <c:pt idx="0">
                  <c:v>7.4294226607391609</c:v>
                </c:pt>
                <c:pt idx="1">
                  <c:v>7.4294226607391609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Kettering General Hospital (107)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Kettering General Hospital (107)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Kettering General Hospital (107)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2.5705773392608391</c:v>
                </c:pt>
                <c:pt idx="1">
                  <c:v>2.5705773392608391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Kettering General Hospital (114)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Kettering General Hospital (114)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Kettering General Hospital (114)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Kettering General Hospital (114)</c:v>
                </c:pt>
              </c:strCache>
            </c:strRef>
          </c:cat>
          <c:val>
            <c:numRef>
              <c:f>Sheet1!$G$2:$G$3</c:f>
              <c:numCache>
                <c:formatCode>0.0;;</c:formatCode>
                <c:ptCount val="2"/>
                <c:pt idx="0">
                  <c:v>7.7525359251484298</c:v>
                </c:pt>
                <c:pt idx="1">
                  <c:v>7.7525359251484298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Kettering General Hospital (114)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Kettering General Hospital (114)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Kettering General Hospital (114)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2.2474640748515702</c:v>
                </c:pt>
                <c:pt idx="1">
                  <c:v>2.2474640748515702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Kettering General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Kettering General Hospital (465)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Kettering General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Kettering General Hospital (465)</c:v>
                </c:pt>
              </c:strCache>
            </c:strRef>
          </c:cat>
          <c:val>
            <c:numRef>
              <c:f>Sheet1!$G$2:$G$3</c:f>
              <c:numCache>
                <c:formatCode>0.0;;</c:formatCode>
                <c:ptCount val="2"/>
                <c:pt idx="0">
                  <c:v>5.9939742614776854</c:v>
                </c:pt>
                <c:pt idx="1">
                  <c:v>5.9939742614776854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Kettering General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Kettering General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Kettering General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4.0060257385223146</c:v>
                </c:pt>
                <c:pt idx="1">
                  <c:v>4.0060257385223146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Kettering General Hospital (297)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Kettering General Hospital (297)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Kettering General Hospital (297)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Kettering General Hospital (297)</c:v>
                </c:pt>
              </c:strCache>
            </c:strRef>
          </c:cat>
          <c:val>
            <c:numRef>
              <c:f>Sheet1!$G$2:$G$3</c:f>
              <c:numCache>
                <c:formatCode>0.0;;</c:formatCode>
                <c:ptCount val="2"/>
                <c:pt idx="0">
                  <c:v>5.1697806807458502</c:v>
                </c:pt>
                <c:pt idx="1">
                  <c:v>5.1697806807458502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Kettering General Hospital (297)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Kettering General Hospital (297)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Kettering General Hospital (297)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4.8302193192541498</c:v>
                </c:pt>
                <c:pt idx="1">
                  <c:v>4.8302193192541498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Sheet1!$G$2:$G$3</c:f>
              <c:numCache>
                <c:formatCode>0.0;;</c:formatCode>
                <c:ptCount val="2"/>
                <c:pt idx="0">
                  <c:v>8.2563812306146716</c:v>
                </c:pt>
                <c:pt idx="1">
                  <c:v>8.2563812306146716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Kettering General Hospital (467)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1.7436187693853284</c:v>
                </c:pt>
                <c:pt idx="1">
                  <c:v>1.7436187693853284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337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RNQ | Kettering General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337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RNQ | Kettering General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RNQ | Kettering General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Kettering General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33321263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3401035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260548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7114350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649974823"/>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02927896"/>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Kettering General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Kettering General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476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medicines they were to take at home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7801164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45267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5115207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371160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96338506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06003788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80769756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937928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080878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0622618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115960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8952783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5757392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15609763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54191505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66084728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91093690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50998577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0469947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355626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56991049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210341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3641332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27272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92754196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9092196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22045847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33086311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55122937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41093072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23241593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831451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3577709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26038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48021686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0972415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50224493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30392399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19409782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7962766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9131029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17725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9389638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4907736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6456763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08164037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30288002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05058060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439285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3085347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274019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70883051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1435940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19039805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52240145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59267510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3205339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409028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35593865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88622177"/>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3303746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899713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67597616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26742447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76714366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76826718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3357496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18504827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967100958"/>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6591803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31411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866863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367022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72649120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79186273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658991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5255454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62172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81000424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5622098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88239985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21084583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37249051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86470100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5232537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70203396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3237832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82917354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09767080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1409179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61936690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43338142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91834701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8533005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5371839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50848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03703721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675106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98751224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120779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9045708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35209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62961218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9218073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39149066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369624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960784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40417999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61697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2784655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5612186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5848075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4248445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9252772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4759450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8198504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30407975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1268067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9978531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1594272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40471426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7865886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0589223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8633844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8953437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1282077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5940417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1275547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6246689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0446685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7658820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0011788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5806401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9944219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8973180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3001244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7103293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5369863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321715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588045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2559116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8408587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63670838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00724070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03475851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12006841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8346334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8204988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64511713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5653309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31366224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0460987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37046711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5394253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25049301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1432291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01972744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5534138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5712183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8109467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5049993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4890986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7749807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80432465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6173896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83465353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60811635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87016690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5618499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78804126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85735122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1331403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404692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37607475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2747706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1009887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7464963"/>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7875323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6538901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8077988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27947298"/>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0954475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14901177"/>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7771637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252689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0761686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4263937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3559463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05824171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57373134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76%</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24%</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635901441"/>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26951314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93729553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628071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9717921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616461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254955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890665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5495592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688604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7292667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742209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2830313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377885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474904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342967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9785090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78728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026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061138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9776331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65096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4699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387512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811123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588484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628399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434011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472404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89578741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26616861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11514641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77213067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293106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7999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217098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925848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016181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521800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255296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697786603"/>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003861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22114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703255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806780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020870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87208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545412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380201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5582358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6938017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4082342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9450342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449895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680128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10901</TotalTime>
  <Words>15957</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Kettering General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2025-08-04T02:15:18Z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